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Montserrat" panose="020B0604020202020204" charset="0"/>
      <p:regular r:id="rId7"/>
      <p:bold r:id="rId8"/>
      <p:italic r:id="rId9"/>
      <p:boldItalic r:id="rId10"/>
    </p:embeddedFont>
    <p:embeddedFont>
      <p:font typeface="Lato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24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140d404bf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140d404bf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blipFill dpi="0" rotWithShape="1">
          <a:blip r:embed="rId17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68375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U-R-U’NICK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4109500" y="2641175"/>
            <a:ext cx="47511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8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Exceptional Results, Unmatchable Selection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/>
          </a:p>
        </p:txBody>
      </p:sp>
      <p:sp>
        <p:nvSpPr>
          <p:cNvPr id="230" name="Google Shape;230;p17"/>
          <p:cNvSpPr txBox="1">
            <a:spLocks noGrp="1"/>
          </p:cNvSpPr>
          <p:nvPr>
            <p:ph type="ctrTitle"/>
          </p:nvPr>
        </p:nvSpPr>
        <p:spPr>
          <a:xfrm>
            <a:off x="2353425" y="103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/>
              <a:t>Team </a:t>
            </a:r>
            <a:r>
              <a:rPr lang="en-GB" sz="3000" dirty="0" err="1"/>
              <a:t>Name:IGKNITE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/>
              <a:t>Team Number : 89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1297500" y="23043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problem- Problem Statement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6" name="Google Shape;236;p18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37" name="Google Shape;237;p18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Develop a Model for Smart Teaching System for Students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39" name="Google Shape;239;p18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 lot of Talent goes unseen because of the lack of opportunities and the right platform to Teach and Present it.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0" name="Google Shape;240;p18"/>
          <p:cNvSpPr txBox="1">
            <a:spLocks noGrp="1"/>
          </p:cNvSpPr>
          <p:nvPr>
            <p:ph type="title"/>
          </p:nvPr>
        </p:nvSpPr>
        <p:spPr>
          <a:xfrm>
            <a:off x="1359500" y="1144550"/>
            <a:ext cx="70389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 Teaching System for Students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objective- Idea Summary</a:t>
            </a: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019908" y="1791329"/>
            <a:ext cx="219807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/>
              <a:t> A user friendly website allowing the general public to showcase their stream of talent to the 'right' audience that can make a difference.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706266" y="1820007"/>
            <a:ext cx="174087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600"/>
              </a:spcBef>
            </a:pPr>
            <a:r>
              <a:rPr lang="en-US" dirty="0"/>
              <a:t>This website allows people to </a:t>
            </a:r>
            <a:r>
              <a:rPr lang="en-US" dirty="0" err="1"/>
              <a:t>mould</a:t>
            </a:r>
            <a:r>
              <a:rPr lang="en-US" dirty="0"/>
              <a:t> their raw talent into the right path and help them get a better view.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 rot="10800000" flipV="1">
            <a:off x="5935425" y="1901179"/>
            <a:ext cx="18451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600"/>
              </a:spcBef>
            </a:pPr>
            <a:r>
              <a:rPr lang="en-US" dirty="0"/>
              <a:t>Not only will it give a chance to grow but also help you create a career.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objective- Idea Summary</a:t>
            </a: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073727" y="1742102"/>
            <a:ext cx="198812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/>
              <a:t>An online platform for the talented and those in search of the next big thing.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532909" y="1736972"/>
            <a:ext cx="202276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600"/>
              </a:spcBef>
            </a:pPr>
            <a:r>
              <a:rPr lang="en-US" dirty="0"/>
              <a:t>'Clique' meaning a small close-knit group of people searching for the 'unique' in you.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936673" y="1736972"/>
            <a:ext cx="2022764" cy="18056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600"/>
              </a:spcBef>
            </a:pPr>
            <a:r>
              <a:rPr lang="en-US" dirty="0"/>
              <a:t>USP(Unique selling point) - We provide mentorship to refine the raw talent for a higher rate of </a:t>
            </a:r>
            <a:r>
              <a:rPr lang="en-US" dirty="0" err="1"/>
              <a:t>recruitements</a:t>
            </a:r>
            <a:r>
              <a:rPr lang="en-US" dirty="0"/>
              <a:t> </a:t>
            </a:r>
          </a:p>
          <a:p>
            <a:pPr lvl="0">
              <a:spcBef>
                <a:spcPts val="1600"/>
              </a:spcBef>
              <a:spcAft>
                <a:spcPts val="1600"/>
              </a:spcAft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179</Words>
  <Application>Microsoft Office PowerPoint</Application>
  <PresentationFormat>On-screen Show (16:9)</PresentationFormat>
  <Paragraphs>20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Montserrat</vt:lpstr>
      <vt:lpstr>Lato</vt:lpstr>
      <vt:lpstr>Arial</vt:lpstr>
      <vt:lpstr>Focus</vt:lpstr>
      <vt:lpstr>Team Name:IGKNITE Team Number : 89    </vt:lpstr>
      <vt:lpstr>Smart Teaching System for Students </vt:lpstr>
      <vt:lpstr>Project objective- Idea Summary</vt:lpstr>
      <vt:lpstr>Project objective- Idea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Name:IGKNITE Team Number : 89    </dc:title>
  <cp:lastModifiedBy>Raghav Jindal</cp:lastModifiedBy>
  <cp:revision>2</cp:revision>
  <dcterms:modified xsi:type="dcterms:W3CDTF">2020-03-11T17:01:44Z</dcterms:modified>
</cp:coreProperties>
</file>